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E2"/>
    <a:srgbClr val="659CD9"/>
    <a:srgbClr val="9BC2E5"/>
    <a:srgbClr val="E4773A"/>
    <a:srgbClr val="F59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6792" y="414068"/>
            <a:ext cx="4882550" cy="237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После того, как Вы отправили заполненное резюме, переходим к подаче заявления на содействие в поиске подходящей работы.</a:t>
            </a:r>
          </a:p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 личном кабинете необходимо выбрать пункт меню </a:t>
            </a:r>
            <a:r>
              <a:rPr lang="ru-RU" b="1" dirty="0" smtClean="0">
                <a:solidFill>
                  <a:srgbClr val="E4773A"/>
                </a:solidFill>
                <a:latin typeface="Times New Roman" pitchFamily="18" charset="0"/>
                <a:cs typeface="Times New Roman" pitchFamily="18" charset="0"/>
              </a:rPr>
              <a:t>«Все сервисы»</a:t>
            </a:r>
            <a:endParaRPr lang="ru-RU" b="1" dirty="0">
              <a:solidFill>
                <a:srgbClr val="E477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9155" y="2277374"/>
            <a:ext cx="4675517" cy="871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65034" y="3278038"/>
            <a:ext cx="4813540" cy="76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5342" y="4615131"/>
            <a:ext cx="2199737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Смоленская область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936" y="4934309"/>
            <a:ext cx="3648973" cy="34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21569" y="1440610"/>
            <a:ext cx="3459193" cy="34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E4773A"/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  <a:endParaRPr lang="ru-RU" sz="2000" b="1" dirty="0">
              <a:solidFill>
                <a:srgbClr val="E4773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5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2762" y="4520242"/>
            <a:ext cx="2648310" cy="94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Смоленская область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4626" y="5339751"/>
            <a:ext cx="4408099" cy="258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Подсобный рабочий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1449" y="1535502"/>
            <a:ext cx="6987396" cy="31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5954" y="1449238"/>
            <a:ext cx="366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Подсобный рабочий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8520" y="3907767"/>
            <a:ext cx="1371601" cy="181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6157" y="3942272"/>
            <a:ext cx="2501661" cy="14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761" y="4580627"/>
            <a:ext cx="3191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 Смоленск, Гагарина улица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147" y="4641011"/>
            <a:ext cx="2432649" cy="17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" y="4649638"/>
            <a:ext cx="3062377" cy="15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Смоленск, улица Гагарина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96687" y="2648309"/>
            <a:ext cx="3260785" cy="327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E4773A"/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  <a:endParaRPr lang="ru-RU" sz="2200" b="1" dirty="0">
              <a:solidFill>
                <a:srgbClr val="E477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291" y="4994694"/>
            <a:ext cx="1431984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40280" y="4942936"/>
            <a:ext cx="254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411" y="5891842"/>
            <a:ext cx="3692106" cy="207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400" y="5883215"/>
            <a:ext cx="371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СОГКУ «Центр занятости населения города С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5532" y="2691442"/>
            <a:ext cx="750498" cy="22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4E7FE2"/>
                </a:solidFill>
                <a:latin typeface="Times New Roman" pitchFamily="18" charset="0"/>
                <a:cs typeface="Times New Roman" pitchFamily="18" charset="0"/>
              </a:rPr>
              <a:t>Смоленская</a:t>
            </a:r>
            <a:endParaRPr lang="ru-RU" sz="800" b="1" dirty="0">
              <a:solidFill>
                <a:srgbClr val="4E7FE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24422" y="2467155"/>
            <a:ext cx="974785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659CD9"/>
                </a:solidFill>
                <a:latin typeface="Lucida Sans Unicode" pitchFamily="34" charset="0"/>
                <a:cs typeface="Lucida Sans Unicode" pitchFamily="34" charset="0"/>
              </a:rPr>
              <a:t>Смоленская область</a:t>
            </a:r>
            <a:endParaRPr lang="ru-RU" sz="600" b="1" dirty="0">
              <a:solidFill>
                <a:srgbClr val="659CD9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36302" y="2096219"/>
            <a:ext cx="1268084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659CD9"/>
                </a:solidFill>
                <a:latin typeface="Lucida Sans Unicode" pitchFamily="34" charset="0"/>
                <a:cs typeface="Lucida Sans Unicode" pitchFamily="34" charset="0"/>
              </a:rPr>
              <a:t>Смоленская область</a:t>
            </a:r>
            <a:endParaRPr lang="ru-RU" sz="800" b="1" dirty="0">
              <a:solidFill>
                <a:srgbClr val="659CD9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3230" y="1509623"/>
            <a:ext cx="1268083" cy="181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4E7FE2"/>
                </a:solidFill>
                <a:latin typeface="Times New Roman" pitchFamily="18" charset="0"/>
                <a:cs typeface="Times New Roman" pitchFamily="18" charset="0"/>
              </a:rPr>
              <a:t>Смоленская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4E7FE2"/>
                </a:solidFill>
                <a:latin typeface="Times New Roman" pitchFamily="18" charset="0"/>
                <a:cs typeface="Times New Roman" pitchFamily="18" charset="0"/>
              </a:rPr>
              <a:t>обл</a:t>
            </a:r>
            <a:endParaRPr lang="ru-RU" sz="1200" dirty="0">
              <a:solidFill>
                <a:srgbClr val="4E7FE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695426" y="1906438"/>
            <a:ext cx="3286664" cy="37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9698" y="2104845"/>
            <a:ext cx="3838755" cy="293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17789" y="1915064"/>
            <a:ext cx="112143" cy="215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53820" y="1768416"/>
            <a:ext cx="6205268" cy="48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поле желаемая должность указывается должность, на которую претендует гражданин, например: подсобный рабочий</a:t>
            </a:r>
            <a:endParaRPr lang="ru-RU" sz="1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4321834"/>
            <a:ext cx="2622430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Подсобный рабочий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325" y="5236235"/>
            <a:ext cx="1531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774" y="4942936"/>
            <a:ext cx="1293962" cy="13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411" y="4856672"/>
            <a:ext cx="2363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Подсобный рабочий</a:t>
            </a:r>
            <a:endParaRPr lang="ru-RU" sz="1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4491" y="5503653"/>
            <a:ext cx="1130060" cy="284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55479" y="5520906"/>
            <a:ext cx="103517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148" y="2251494"/>
            <a:ext cx="2976112" cy="23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596" y="2665562"/>
            <a:ext cx="4252823" cy="871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7004" y="2846717"/>
            <a:ext cx="183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96</Words>
  <Application>Microsoft Office PowerPoint</Application>
  <PresentationFormat>Произвольный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Антонова Н. Н.</cp:lastModifiedBy>
  <cp:revision>40</cp:revision>
  <dcterms:created xsi:type="dcterms:W3CDTF">2022-02-07T14:42:09Z</dcterms:created>
  <dcterms:modified xsi:type="dcterms:W3CDTF">2022-05-26T14:52:10Z</dcterms:modified>
</cp:coreProperties>
</file>