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53" r:id="rId2"/>
    <p:sldMasterId id="2147483797" r:id="rId3"/>
  </p:sldMasterIdLst>
  <p:notesMasterIdLst>
    <p:notesMasterId r:id="rId24"/>
  </p:notesMasterIdLst>
  <p:handoutMasterIdLst>
    <p:handoutMasterId r:id="rId25"/>
  </p:handoutMasterIdLst>
  <p:sldIdLst>
    <p:sldId id="788" r:id="rId4"/>
    <p:sldId id="792" r:id="rId5"/>
    <p:sldId id="799" r:id="rId6"/>
    <p:sldId id="796" r:id="rId7"/>
    <p:sldId id="800" r:id="rId8"/>
    <p:sldId id="790" r:id="rId9"/>
    <p:sldId id="793" r:id="rId10"/>
    <p:sldId id="794" r:id="rId11"/>
    <p:sldId id="801" r:id="rId12"/>
    <p:sldId id="795" r:id="rId13"/>
    <p:sldId id="802" r:id="rId14"/>
    <p:sldId id="803" r:id="rId15"/>
    <p:sldId id="804" r:id="rId16"/>
    <p:sldId id="806" r:id="rId17"/>
    <p:sldId id="811" r:id="rId18"/>
    <p:sldId id="807" r:id="rId19"/>
    <p:sldId id="812" r:id="rId20"/>
    <p:sldId id="808" r:id="rId21"/>
    <p:sldId id="809" r:id="rId22"/>
    <p:sldId id="813" r:id="rId23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HOWEET" id="{D34E524A-D6EF-4CBC-A13A-51C3740B0549}">
          <p14:sldIdLst>
            <p14:sldId id="788"/>
            <p14:sldId id="792"/>
            <p14:sldId id="799"/>
            <p14:sldId id="796"/>
            <p14:sldId id="800"/>
            <p14:sldId id="790"/>
            <p14:sldId id="793"/>
            <p14:sldId id="794"/>
            <p14:sldId id="801"/>
            <p14:sldId id="795"/>
            <p14:sldId id="802"/>
            <p14:sldId id="803"/>
            <p14:sldId id="804"/>
            <p14:sldId id="806"/>
            <p14:sldId id="811"/>
            <p14:sldId id="807"/>
            <p14:sldId id="812"/>
            <p14:sldId id="808"/>
            <p14:sldId id="809"/>
            <p14:sldId id="813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C232"/>
    <a:srgbClr val="DC365B"/>
    <a:srgbClr val="CBCBCA"/>
    <a:srgbClr val="292D38"/>
    <a:srgbClr val="414651"/>
    <a:srgbClr val="F1F2F2"/>
    <a:srgbClr val="CBCBC9"/>
    <a:srgbClr val="222A35"/>
    <a:srgbClr val="333A44"/>
    <a:srgbClr val="45B0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0" autoAdjust="0"/>
    <p:restoredTop sz="93759" autoAdjust="0"/>
  </p:normalViewPr>
  <p:slideViewPr>
    <p:cSldViewPr>
      <p:cViewPr varScale="1">
        <p:scale>
          <a:sx n="109" d="100"/>
          <a:sy n="109" d="100"/>
        </p:scale>
        <p:origin x="-732" y="-84"/>
      </p:cViewPr>
      <p:guideLst>
        <p:guide orient="horz" pos="2251"/>
        <p:guide orient="horz" pos="3159"/>
        <p:guide orient="horz" pos="981"/>
        <p:guide orient="horz" pos="3295"/>
        <p:guide orient="horz" pos="2160"/>
        <p:guide pos="3840"/>
        <p:guide pos="575"/>
        <p:guide pos="7105"/>
        <p:guide pos="7408"/>
        <p:guide pos="303"/>
        <p:guide pos="1965"/>
        <p:guide pos="5715"/>
        <p:guide pos="4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626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03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040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82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02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61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62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6136B76-E255-4CC1-84B3-DB7279227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76D887F-C9AB-426A-A5C8-33A941A4AF6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9595474" cy="68580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7251E51A-1874-4DDE-B93C-74C28365E5B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xmlns="" id="{77525606-DBE0-4F82-B648-F946AD35682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387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xmlns="" id="{F600A2E7-554A-49F7-B774-D3EECDD7CDE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xmlns="" id="{C4AB493B-5268-4D2C-87A4-208D2D3BE33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04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81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9B5115B-B254-4EF0-A9DA-5547816FD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2C81594-D14D-4B01-B041-F49E2FD5E1D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9595474" cy="68580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xmlns="" id="{F34219B5-DFA3-43F2-8C08-FC13A0B1282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xmlns="" id="{06F6042F-C838-41FA-937E-9A918923DB1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419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xmlns="" id="{B84787CE-0F06-4333-A55B-CA1886ED56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xmlns="" id="{B68EAFD4-FBC7-43E4-B42F-8116B3CCED5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98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2E49280-C724-4F3D-BF4F-057B5FBA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461A60C-3AF9-4E35-88B6-D4D418CA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B664562-8B5C-4412-BD29-5F3F9F6D663C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6350" y="0"/>
            <a:chExt cx="12179301" cy="685800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xmlns="" id="{34F71AEF-C50A-46C0-8058-5A9D90A18D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87541977-60C1-49E5-BDBB-51746041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5C6990F3-97BB-446B-939B-ADE02116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79EF38B5-7EE3-4B83-901A-3CFC9AA4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xmlns="" id="{99924383-696E-4743-8DDE-479092B9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60BD6040-2403-444E-A327-F857C7AC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92D91279-8E26-48F1-8665-209728D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883AA6FB-DAF2-40A0-82C3-5F721649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3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DF50A42-4F3E-47F7-83AC-8FF0BA037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1A0FED-D303-446E-8639-FD86B1DF9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sp>
        <p:nvSpPr>
          <p:cNvPr id="21" name="AutoShape 3">
            <a:extLst>
              <a:ext uri="{FF2B5EF4-FFF2-40B4-BE49-F238E27FC236}">
                <a16:creationId xmlns:a16="http://schemas.microsoft.com/office/drawing/2014/main" xmlns="" id="{34F71AEF-C50A-46C0-8058-5A9D90A18DF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87541977-60C1-49E5-BDBB-517460413EE5}"/>
              </a:ext>
            </a:extLst>
          </p:cNvPr>
          <p:cNvSpPr>
            <a:spLocks/>
          </p:cNvSpPr>
          <p:nvPr/>
        </p:nvSpPr>
        <p:spPr bwMode="auto">
          <a:xfrm>
            <a:off x="11491182" y="1"/>
            <a:ext cx="595934" cy="433388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5C6990F3-97BB-446B-939B-ADE02116C489}"/>
              </a:ext>
            </a:extLst>
          </p:cNvPr>
          <p:cNvSpPr>
            <a:spLocks/>
          </p:cNvSpPr>
          <p:nvPr/>
        </p:nvSpPr>
        <p:spPr bwMode="auto">
          <a:xfrm>
            <a:off x="696050" y="6402388"/>
            <a:ext cx="618182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xmlns="" id="{79EF38B5-7EE3-4B83-901A-3CFC9AA43184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12191999" cy="68579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xmlns="" id="{99924383-696E-4743-8DDE-479092B95FFD}"/>
              </a:ext>
            </a:extLst>
          </p:cNvPr>
          <p:cNvSpPr>
            <a:spLocks/>
          </p:cNvSpPr>
          <p:nvPr/>
        </p:nvSpPr>
        <p:spPr bwMode="auto">
          <a:xfrm>
            <a:off x="9390319" y="1"/>
            <a:ext cx="893105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xmlns="" id="{60BD6040-2403-444E-A327-F857C7AC5D9B}"/>
              </a:ext>
            </a:extLst>
          </p:cNvPr>
          <p:cNvSpPr>
            <a:spLocks/>
          </p:cNvSpPr>
          <p:nvPr/>
        </p:nvSpPr>
        <p:spPr bwMode="auto">
          <a:xfrm>
            <a:off x="11704129" y="1885951"/>
            <a:ext cx="487871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xmlns="" id="{92D91279-8E26-48F1-8665-209728DDB359}"/>
              </a:ext>
            </a:extLst>
          </p:cNvPr>
          <p:cNvSpPr>
            <a:spLocks/>
          </p:cNvSpPr>
          <p:nvPr/>
        </p:nvSpPr>
        <p:spPr bwMode="auto">
          <a:xfrm>
            <a:off x="2456834" y="6108700"/>
            <a:ext cx="916943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xmlns="" id="{883AA6FB-DAF2-40A0-82C3-5F7216493ABF}"/>
              </a:ext>
            </a:extLst>
          </p:cNvPr>
          <p:cNvSpPr>
            <a:spLocks/>
          </p:cNvSpPr>
          <p:nvPr/>
        </p:nvSpPr>
        <p:spPr bwMode="auto">
          <a:xfrm>
            <a:off x="0" y="4298950"/>
            <a:ext cx="1101285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84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B683791-B08D-4D22-BC4D-C4A4801F3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922D83D-C3DE-4EFB-B111-61AC936BAD5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72CA5DE5-A6BA-4645-82E4-DB5C7A66C78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60783D60-3387-4877-A7CC-9B93E6BC8E4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541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C169352-7AF5-47A9-A98C-3074E5D17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99D64DA-4DA2-4225-8B77-FAD5D365B0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F12181FB-3D8C-4353-9E65-13EFD3532D4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D4592E37-7D59-48AC-91D1-5F4FF210F19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xmlns="" id="{1B7339E0-122E-4CDF-A79B-4E777801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DATE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8833EEDD-44FF-412E-B0DC-8B3969D1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xmlns="" id="{C0FB5D8E-C878-4339-8FB9-DBBA4093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445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8CCD19-CC46-4A36-B1B3-4E303352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xmlns="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xmlns="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xmlns="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xmlns="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454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B9D66CB-28A2-41A1-9FAF-86A65BA72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xmlns="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xmlns="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xmlns="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xmlns="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68C89AB9-4689-4928-BE61-60056166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E6F296A3-464B-4D34-A303-3FBD62B7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81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6F7E2-04F1-46F6-BC28-860498E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4BF316-3424-4800-B236-6546FB94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2248BB-BC4E-49A2-B98C-5009DC6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27CA6B-FF7F-4D8F-8569-BF95071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96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44418C-6667-46ED-871C-B51C0E18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89CDB4-289F-4351-84C7-4A60F9B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471F7C-3973-4B73-A62D-BC37BBCD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F81298-BAB8-4C59-8D4B-3F73F299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44370-A0FC-46D2-873F-231891F6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7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1" r:id="rId2"/>
    <p:sldLayoutId id="2147483792" r:id="rId3"/>
    <p:sldLayoutId id="2147483793" r:id="rId4"/>
    <p:sldLayoutId id="2147483777" r:id="rId5"/>
    <p:sldLayoutId id="2147483794" r:id="rId6"/>
    <p:sldLayoutId id="2147483796" r:id="rId7"/>
    <p:sldLayoutId id="2147483795" r:id="rId8"/>
    <p:sldLayoutId id="2147483781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="" xmlns:p14="http://schemas.microsoft.com/office/powerpoint/2010/main" val="2018909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752184" y="3953454"/>
            <a:ext cx="4139952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Регестрация на интерактивном портале службы занятости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620688"/>
            <a:ext cx="1400175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665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365125"/>
            <a:ext cx="828092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Выбираем нужный нам центр занятости и нажимаем подать заявление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330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7138" y="0"/>
            <a:ext cx="46577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02083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35760" y="1124744"/>
            <a:ext cx="4878288" cy="3899768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Информирование о положении на рынке </a:t>
            </a:r>
            <a:r>
              <a:rPr lang="ru-RU" dirty="0" smtClean="0"/>
              <a:t>труда было отправлено на электронную почту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7716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Теперь осталось пройти проф.</a:t>
            </a:r>
            <a:br>
              <a:rPr lang="ru-RU" dirty="0" smtClean="0"/>
            </a:br>
            <a:r>
              <a:rPr lang="ru-RU" dirty="0"/>
              <a:t>о</a:t>
            </a:r>
            <a:r>
              <a:rPr lang="ru-RU" dirty="0" smtClean="0"/>
              <a:t>риентацию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этого нам нужно выбрать соответствующую услугу и ответить на 70 вопросов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1939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8620"/>
            <a:ext cx="84023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6588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064" y="836712"/>
            <a:ext cx="5328592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Заполняем недостающие данные и жмём далее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6067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41" y="0"/>
            <a:ext cx="640611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4291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4112" y="764704"/>
            <a:ext cx="4393704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Выбираем нужные нам данные и жмём далее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DATE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6287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221088"/>
            <a:ext cx="3943350" cy="2266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2826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16632"/>
            <a:ext cx="7051710" cy="6943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0189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43672" y="2060848"/>
            <a:ext cx="6174432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Заходим на сайт и нажимаем авторизацию через </a:t>
            </a:r>
            <a:r>
              <a:rPr lang="ru-RU" dirty="0" err="1" smtClean="0"/>
              <a:t>Госуслуги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8304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060848"/>
            <a:ext cx="5848350" cy="2828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3874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55" y="0"/>
            <a:ext cx="868388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714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935760" y="2132856"/>
            <a:ext cx="4968552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Вводим свои данные от личного кабинета </a:t>
            </a:r>
            <a:r>
              <a:rPr lang="ru-RU" dirty="0" err="1" smtClean="0"/>
              <a:t>госуслуг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3932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-17140"/>
            <a:ext cx="581458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0177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Внимание!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1946" y="1829584"/>
            <a:ext cx="5905872" cy="4351338"/>
          </a:xfrm>
        </p:spPr>
        <p:txBody>
          <a:bodyPr/>
          <a:lstStyle/>
          <a:p>
            <a:r>
              <a:rPr lang="ru-RU" dirty="0" smtClean="0"/>
              <a:t>Данные такие как </a:t>
            </a:r>
            <a:r>
              <a:rPr lang="ru-RU" dirty="0"/>
              <a:t>и</a:t>
            </a:r>
            <a:r>
              <a:rPr lang="ru-RU" dirty="0" smtClean="0"/>
              <a:t>мя, фамилия и </a:t>
            </a:r>
            <a:r>
              <a:rPr lang="ru-RU" dirty="0" err="1" smtClean="0"/>
              <a:t>тд</a:t>
            </a:r>
            <a:r>
              <a:rPr lang="ru-RU" dirty="0" smtClean="0"/>
              <a:t>., </a:t>
            </a:r>
            <a:r>
              <a:rPr lang="ru-RU" dirty="0"/>
              <a:t>а</a:t>
            </a:r>
            <a:r>
              <a:rPr lang="ru-RU" dirty="0" smtClean="0"/>
              <a:t>втоматически переносятся из личного кабинета </a:t>
            </a:r>
            <a:r>
              <a:rPr lang="ru-RU" dirty="0" err="1" smtClean="0"/>
              <a:t>госуслуг</a:t>
            </a:r>
            <a:r>
              <a:rPr lang="ru-RU" dirty="0" smtClean="0"/>
              <a:t>, поэтому самим ничего заполнять не нужно.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1513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Далее можно </a:t>
            </a:r>
            <a:r>
              <a:rPr lang="ru-RU" dirty="0" err="1" smtClean="0"/>
              <a:t>заказть</a:t>
            </a:r>
            <a:r>
              <a:rPr lang="ru-RU" dirty="0" smtClean="0"/>
              <a:t> 2 услуги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Информирование о положении на рынке труда субъекта РФ</a:t>
            </a:r>
          </a:p>
          <a:p>
            <a:r>
              <a:rPr lang="ru-RU" dirty="0" smtClean="0"/>
              <a:t>Пройти проф. ориентацию.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991203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нужную нам услугу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25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1368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8423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o-DIAG">
    <a:dk1>
      <a:sysClr val="windowText" lastClr="000000"/>
    </a:dk1>
    <a:lt1>
      <a:sysClr val="window" lastClr="FFFFFF"/>
    </a:lt1>
    <a:dk2>
      <a:srgbClr val="292D38"/>
    </a:dk2>
    <a:lt2>
      <a:srgbClr val="F1F2F2"/>
    </a:lt2>
    <a:accent1>
      <a:srgbClr val="414651"/>
    </a:accent1>
    <a:accent2>
      <a:srgbClr val="DC365B"/>
    </a:accent2>
    <a:accent3>
      <a:srgbClr val="CBCBCA"/>
    </a:accent3>
    <a:accent4>
      <a:srgbClr val="FFC000"/>
    </a:accent4>
    <a:accent5>
      <a:srgbClr val="DC365B"/>
    </a:accent5>
    <a:accent6>
      <a:srgbClr val="DC365B"/>
    </a:accent6>
    <a:hlink>
      <a:srgbClr val="DC365B"/>
    </a:hlink>
    <a:folHlink>
      <a:srgbClr val="DC36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60677</TotalTime>
  <Words>133</Words>
  <Application>Microsoft Office PowerPoint</Application>
  <PresentationFormat>Произвольный</PresentationFormat>
  <Paragraphs>29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Custom Design</vt:lpstr>
      <vt:lpstr>showeet</vt:lpstr>
      <vt:lpstr>Showeet theme</vt:lpstr>
      <vt:lpstr>Регестрация на интерактивном портале службы занятости</vt:lpstr>
      <vt:lpstr>Заходим на сайт и нажимаем авторизацию через Госуслуги</vt:lpstr>
      <vt:lpstr>Слайд 3</vt:lpstr>
      <vt:lpstr>Вводим свои данные от личного кабинета госуслуг</vt:lpstr>
      <vt:lpstr>Слайд 5</vt:lpstr>
      <vt:lpstr>Внимание!</vt:lpstr>
      <vt:lpstr>Далее можно заказть 2 услуги:</vt:lpstr>
      <vt:lpstr>Выбираем нужную нам услугу</vt:lpstr>
      <vt:lpstr>Слайд 9</vt:lpstr>
      <vt:lpstr>Выбираем нужный нам центр занятости и нажимаем подать заявление</vt:lpstr>
      <vt:lpstr>Слайд 11</vt:lpstr>
      <vt:lpstr>Информирование о положении на рынке труда было отправлено на электронную почту</vt:lpstr>
      <vt:lpstr>Теперь осталось пройти проф. ориентацию</vt:lpstr>
      <vt:lpstr>Слайд 14</vt:lpstr>
      <vt:lpstr>Заполняем недостающие данные и жмём далее</vt:lpstr>
      <vt:lpstr>Слайд 16</vt:lpstr>
      <vt:lpstr>Выбираем нужные нам данные и жмём далее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Diagonal - PowerPoint Template</dc:title>
  <dc:creator>showeet.com</dc:creator>
  <dc:description>© Copyright Showeet.com</dc:description>
  <cp:lastModifiedBy>an</cp:lastModifiedBy>
  <cp:revision>14</cp:revision>
  <dcterms:created xsi:type="dcterms:W3CDTF">2011-05-09T14:18:21Z</dcterms:created>
  <dcterms:modified xsi:type="dcterms:W3CDTF">2019-06-27T06:54:32Z</dcterms:modified>
  <cp:category>Template</cp:category>
</cp:coreProperties>
</file>