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994F8C-EA1B-46F2-95EC-678FCE197C59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5B0BCC-341B-4704-9606-D1BF6FA88F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64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4F8C-EA1B-46F2-95EC-678FCE197C59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0BCC-341B-4704-9606-D1BF6FA88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37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4F8C-EA1B-46F2-95EC-678FCE197C59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0BCC-341B-4704-9606-D1BF6FA88F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55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4F8C-EA1B-46F2-95EC-678FCE197C59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0BCC-341B-4704-9606-D1BF6FA88F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708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4F8C-EA1B-46F2-95EC-678FCE197C59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0BCC-341B-4704-9606-D1BF6FA88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80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4F8C-EA1B-46F2-95EC-678FCE197C59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0BCC-341B-4704-9606-D1BF6FA88F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61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4F8C-EA1B-46F2-95EC-678FCE197C59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0BCC-341B-4704-9606-D1BF6FA88F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219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4F8C-EA1B-46F2-95EC-678FCE197C59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0BCC-341B-4704-9606-D1BF6FA88F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92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4F8C-EA1B-46F2-95EC-678FCE197C59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0BCC-341B-4704-9606-D1BF6FA88F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83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4F8C-EA1B-46F2-95EC-678FCE197C59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0BCC-341B-4704-9606-D1BF6FA88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4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4F8C-EA1B-46F2-95EC-678FCE197C59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0BCC-341B-4704-9606-D1BF6FA88F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16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4F8C-EA1B-46F2-95EC-678FCE197C59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0BCC-341B-4704-9606-D1BF6FA88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7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4F8C-EA1B-46F2-95EC-678FCE197C59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0BCC-341B-4704-9606-D1BF6FA88F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29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4F8C-EA1B-46F2-95EC-678FCE197C59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0BCC-341B-4704-9606-D1BF6FA88F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34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4F8C-EA1B-46F2-95EC-678FCE197C59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0BCC-341B-4704-9606-D1BF6FA88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4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4F8C-EA1B-46F2-95EC-678FCE197C59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0BCC-341B-4704-9606-D1BF6FA88F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35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4F8C-EA1B-46F2-95EC-678FCE197C59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0BCC-341B-4704-9606-D1BF6FA88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1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994F8C-EA1B-46F2-95EC-678FCE197C59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5B0BCC-341B-4704-9606-D1BF6FA88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0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3272369"/>
          </a:xfrm>
        </p:spPr>
        <p:txBody>
          <a:bodyPr/>
          <a:lstStyle/>
          <a:p>
            <a:r>
              <a:rPr lang="ru-RU" dirty="0" smtClean="0"/>
              <a:t>Как я регистрировался на интерактивном портале центра занятости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08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85" y="981307"/>
            <a:ext cx="9868829" cy="48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4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3" y="827314"/>
            <a:ext cx="10352314" cy="5203371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6743700" y="5664200"/>
            <a:ext cx="1044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83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647700"/>
            <a:ext cx="8724900" cy="57404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9982200" y="3213100"/>
            <a:ext cx="736600" cy="3556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20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99" y="794775"/>
            <a:ext cx="9474201" cy="5421121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0160000" y="3340100"/>
            <a:ext cx="673100" cy="3937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872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79" y="1100958"/>
            <a:ext cx="10100441" cy="46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87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899" y="711200"/>
            <a:ext cx="8559801" cy="551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39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3" y="1133475"/>
            <a:ext cx="89439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713771"/>
          </a:xfrm>
        </p:spPr>
        <p:txBody>
          <a:bodyPr>
            <a:noAutofit/>
          </a:bodyPr>
          <a:lstStyle/>
          <a:p>
            <a:r>
              <a:rPr lang="ru-RU" sz="5400" dirty="0" smtClean="0"/>
              <a:t>Информация о информировании появляется во вкладке сообщения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7506" y="3255415"/>
            <a:ext cx="9489527" cy="265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 же пройдя профессиональную ориентацию, вам могут помочь с выбором работы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0069" y="2707892"/>
            <a:ext cx="9644190" cy="318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81037"/>
            <a:ext cx="10312400" cy="56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1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609601"/>
            <a:ext cx="935355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8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571500"/>
            <a:ext cx="10909299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1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87" y="800101"/>
            <a:ext cx="9924628" cy="469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660400"/>
            <a:ext cx="102171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2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847248"/>
            <a:ext cx="10077450" cy="513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6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7" y="658184"/>
            <a:ext cx="10046126" cy="554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3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622300"/>
            <a:ext cx="78994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16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27</Words>
  <Application>Microsoft Office PowerPoint</Application>
  <PresentationFormat>Широкоэкранный</PresentationFormat>
  <Paragraphs>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Garamond</vt:lpstr>
      <vt:lpstr>Натуральные материалы</vt:lpstr>
      <vt:lpstr>Как я регистрировался на интерактивном портале центра занятости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информировании появляется во вкладке сообщения</vt:lpstr>
      <vt:lpstr>Так же пройдя профессиональную ориентацию, вам могут помочь с выбором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я регистрировался на интерактивном портале центра занятости</dc:title>
  <dc:creator>Александра</dc:creator>
  <cp:lastModifiedBy>Александра</cp:lastModifiedBy>
  <cp:revision>9</cp:revision>
  <dcterms:created xsi:type="dcterms:W3CDTF">2019-06-09T12:14:11Z</dcterms:created>
  <dcterms:modified xsi:type="dcterms:W3CDTF">2019-06-17T17:37:15Z</dcterms:modified>
</cp:coreProperties>
</file>